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14B-E199-4685-AE90-56E84034153A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D55B-E04B-42A4-B317-C99ECFE41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17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14B-E199-4685-AE90-56E84034153A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D55B-E04B-42A4-B317-C99ECFE41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98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14B-E199-4685-AE90-56E84034153A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D55B-E04B-42A4-B317-C99ECFE41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85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14B-E199-4685-AE90-56E84034153A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D55B-E04B-42A4-B317-C99ECFE41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81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14B-E199-4685-AE90-56E84034153A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D55B-E04B-42A4-B317-C99ECFE41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77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14B-E199-4685-AE90-56E84034153A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D55B-E04B-42A4-B317-C99ECFE41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87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14B-E199-4685-AE90-56E84034153A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D55B-E04B-42A4-B317-C99ECFE41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42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14B-E199-4685-AE90-56E84034153A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D55B-E04B-42A4-B317-C99ECFE41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69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14B-E199-4685-AE90-56E84034153A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D55B-E04B-42A4-B317-C99ECFE41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43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14B-E199-4685-AE90-56E84034153A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D55B-E04B-42A4-B317-C99ECFE41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0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14B-E199-4685-AE90-56E84034153A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D55B-E04B-42A4-B317-C99ECFE41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62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1314B-E199-4685-AE90-56E84034153A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D55B-E04B-42A4-B317-C99ECFE41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15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 </a:t>
            </a:r>
            <a:r>
              <a:rPr lang="en-GB" dirty="0" err="1" smtClean="0"/>
              <a:t>vedette</a:t>
            </a:r>
            <a:r>
              <a:rPr lang="en-GB" dirty="0" smtClean="0"/>
              <a:t> </a:t>
            </a:r>
            <a:r>
              <a:rPr lang="en-GB" dirty="0" err="1" smtClean="0"/>
              <a:t>préférée</a:t>
            </a:r>
            <a:endParaRPr lang="fr-FR" dirty="0"/>
          </a:p>
        </p:txBody>
      </p:sp>
      <p:sp>
        <p:nvSpPr>
          <p:cNvPr id="4" name="5-Point Star 3"/>
          <p:cNvSpPr/>
          <p:nvPr/>
        </p:nvSpPr>
        <p:spPr>
          <a:xfrm>
            <a:off x="3707904" y="415485"/>
            <a:ext cx="1944216" cy="1800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93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GB" dirty="0" smtClean="0"/>
              <a:t>Ma </a:t>
            </a:r>
            <a:r>
              <a:rPr lang="en-GB" dirty="0" err="1" smtClean="0"/>
              <a:t>vedette</a:t>
            </a:r>
            <a:r>
              <a:rPr lang="en-GB" dirty="0" smtClean="0"/>
              <a:t> </a:t>
            </a:r>
            <a:r>
              <a:rPr lang="en-GB" dirty="0" err="1" smtClean="0"/>
              <a:t>préférée</a:t>
            </a:r>
            <a:r>
              <a:rPr lang="en-GB" dirty="0" smtClean="0"/>
              <a:t> </a:t>
            </a:r>
            <a:r>
              <a:rPr lang="en-GB" dirty="0" err="1" smtClean="0"/>
              <a:t>s’appelle</a:t>
            </a:r>
            <a:r>
              <a:rPr lang="en-GB" dirty="0" smtClean="0"/>
              <a:t> Gary Barlow.  Il a </a:t>
            </a:r>
            <a:r>
              <a:rPr lang="en-GB" dirty="0" err="1" smtClean="0"/>
              <a:t>trente-huit</a:t>
            </a:r>
            <a:r>
              <a:rPr lang="en-GB" dirty="0" smtClean="0"/>
              <a:t> </a:t>
            </a:r>
            <a:r>
              <a:rPr lang="en-GB" dirty="0" err="1" smtClean="0"/>
              <a:t>ans</a:t>
            </a:r>
            <a:r>
              <a:rPr lang="en-GB" dirty="0" smtClean="0"/>
              <a:t> et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chanteur</a:t>
            </a:r>
            <a:r>
              <a:rPr lang="en-GB" dirty="0" smtClean="0"/>
              <a:t> et </a:t>
            </a:r>
            <a:r>
              <a:rPr lang="en-GB" dirty="0" err="1" smtClean="0"/>
              <a:t>musicien</a:t>
            </a:r>
            <a:r>
              <a:rPr lang="en-GB" dirty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le </a:t>
            </a:r>
            <a:r>
              <a:rPr lang="en-GB" dirty="0" err="1" smtClean="0"/>
              <a:t>groupe</a:t>
            </a:r>
            <a:r>
              <a:rPr lang="en-GB" dirty="0" smtClean="0"/>
              <a:t> &lt;Take That&gt;.  Je </a:t>
            </a:r>
            <a:r>
              <a:rPr lang="en-GB" dirty="0" err="1" smtClean="0"/>
              <a:t>l’admire</a:t>
            </a:r>
            <a:r>
              <a:rPr lang="en-GB" dirty="0" smtClean="0"/>
              <a:t> car je </a:t>
            </a:r>
            <a:r>
              <a:rPr lang="en-GB" dirty="0" err="1" smtClean="0"/>
              <a:t>pense</a:t>
            </a:r>
            <a:r>
              <a:rPr lang="en-GB" dirty="0" smtClean="0"/>
              <a:t> </a:t>
            </a:r>
            <a:r>
              <a:rPr lang="en-GB" dirty="0" err="1" smtClean="0"/>
              <a:t>qu’il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moins</a:t>
            </a:r>
            <a:r>
              <a:rPr lang="en-GB" dirty="0" smtClean="0"/>
              <a:t> </a:t>
            </a:r>
            <a:r>
              <a:rPr lang="en-GB" dirty="0" err="1" smtClean="0"/>
              <a:t>egoïste</a:t>
            </a:r>
            <a:r>
              <a:rPr lang="en-GB" dirty="0" smtClean="0"/>
              <a:t> que Robbie Williams et beaucoup plus </a:t>
            </a:r>
            <a:r>
              <a:rPr lang="en-GB" dirty="0" err="1" smtClean="0"/>
              <a:t>sympa</a:t>
            </a:r>
            <a:r>
              <a:rPr lang="en-GB" dirty="0" smtClean="0"/>
              <a:t> que Howard Donald. Il </a:t>
            </a:r>
            <a:r>
              <a:rPr lang="en-GB" dirty="0" err="1" smtClean="0"/>
              <a:t>s’entend</a:t>
            </a:r>
            <a:r>
              <a:rPr lang="en-GB" dirty="0" smtClean="0"/>
              <a:t> </a:t>
            </a:r>
            <a:r>
              <a:rPr lang="en-GB" dirty="0" err="1" smtClean="0"/>
              <a:t>bien</a:t>
            </a:r>
            <a:r>
              <a:rPr lang="en-GB" dirty="0" smtClean="0"/>
              <a:t> avec Jason Orange car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drôle</a:t>
            </a:r>
            <a:r>
              <a:rPr lang="en-GB" dirty="0" smtClean="0"/>
              <a:t>, </a:t>
            </a:r>
            <a:r>
              <a:rPr lang="en-GB" dirty="0" err="1" smtClean="0"/>
              <a:t>mais</a:t>
            </a:r>
            <a:r>
              <a:rPr lang="en-GB" dirty="0" smtClean="0"/>
              <a:t> son </a:t>
            </a:r>
            <a:r>
              <a:rPr lang="en-GB" dirty="0" err="1" smtClean="0"/>
              <a:t>meilleur</a:t>
            </a:r>
            <a:r>
              <a:rPr lang="en-GB" dirty="0" smtClean="0"/>
              <a:t> </a:t>
            </a:r>
            <a:r>
              <a:rPr lang="en-GB" dirty="0" err="1" smtClean="0"/>
              <a:t>ami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Mark Owen </a:t>
            </a:r>
            <a:r>
              <a:rPr lang="en-GB" dirty="0" err="1" smtClean="0"/>
              <a:t>parce</a:t>
            </a:r>
            <a:r>
              <a:rPr lang="en-GB" dirty="0" smtClean="0"/>
              <a:t> </a:t>
            </a:r>
            <a:r>
              <a:rPr lang="en-GB" dirty="0" err="1" smtClean="0"/>
              <a:t>qu’ils</a:t>
            </a:r>
            <a:r>
              <a:rPr lang="en-GB" dirty="0" smtClean="0"/>
              <a:t> </a:t>
            </a:r>
            <a:r>
              <a:rPr lang="en-GB" dirty="0" err="1" smtClean="0"/>
              <a:t>ont</a:t>
            </a:r>
            <a:r>
              <a:rPr lang="en-GB" dirty="0" smtClean="0"/>
              <a:t> beaucoup de choses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commun</a:t>
            </a:r>
            <a:r>
              <a:rPr lang="en-GB" dirty="0"/>
              <a:t> </a:t>
            </a:r>
            <a:r>
              <a:rPr lang="en-GB" dirty="0" smtClean="0"/>
              <a:t>et </a:t>
            </a:r>
            <a:r>
              <a:rPr lang="en-GB" dirty="0" err="1" smtClean="0"/>
              <a:t>ils</a:t>
            </a:r>
            <a:r>
              <a:rPr lang="en-GB" dirty="0" smtClean="0"/>
              <a:t> ne se </a:t>
            </a:r>
            <a:r>
              <a:rPr lang="en-GB" dirty="0" err="1" smtClean="0"/>
              <a:t>fâchent</a:t>
            </a:r>
            <a:r>
              <a:rPr lang="en-GB" dirty="0" smtClean="0"/>
              <a:t> </a:t>
            </a:r>
            <a:r>
              <a:rPr lang="en-GB" dirty="0" err="1" smtClean="0"/>
              <a:t>jamais</a:t>
            </a:r>
            <a:r>
              <a:rPr lang="en-GB" dirty="0" smtClean="0"/>
              <a:t>.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365103"/>
            <a:ext cx="1584176" cy="237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222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 vedette préférée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vedette préférée</dc:title>
  <dc:creator>Rebecca Nelson</dc:creator>
  <cp:lastModifiedBy>Rebecca Nelson</cp:lastModifiedBy>
  <cp:revision>1</cp:revision>
  <dcterms:created xsi:type="dcterms:W3CDTF">2016-09-18T20:06:35Z</dcterms:created>
  <dcterms:modified xsi:type="dcterms:W3CDTF">2016-09-18T20:16:37Z</dcterms:modified>
</cp:coreProperties>
</file>